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na krishna" initials="mk" lastIdx="1" clrIdx="0">
    <p:extLst>
      <p:ext uri="{19B8F6BF-5375-455C-9EA6-DF929625EA0E}">
        <p15:presenceInfo xmlns:p15="http://schemas.microsoft.com/office/powerpoint/2012/main" xmlns="" userId="b6d72ebc75ee2f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1776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2257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7926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89EDCB-F25C-4CE3-A0E1-B507607FF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1B79BB-0404-4F58-B112-B86E7F08D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182" indent="0" algn="ctr">
              <a:buNone/>
              <a:defRPr sz="1125"/>
            </a:lvl2pPr>
            <a:lvl3pPr marL="514363" indent="0" algn="ctr">
              <a:buNone/>
              <a:defRPr sz="1012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8" indent="0" algn="ctr">
              <a:buNone/>
              <a:defRPr sz="900"/>
            </a:lvl6pPr>
            <a:lvl7pPr marL="1543088" indent="0" algn="ctr">
              <a:buNone/>
              <a:defRPr sz="900"/>
            </a:lvl7pPr>
            <a:lvl8pPr marL="1800271" indent="0" algn="ctr">
              <a:buNone/>
              <a:defRPr sz="900"/>
            </a:lvl8pPr>
            <a:lvl9pPr marL="2057453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EAA76C-58DB-49DA-8589-F9629FB5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D7FF37-24EC-4D24-8E25-1AF16FC1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A222AE-9A9B-4E31-991B-067A426D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331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646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7076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11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926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9032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048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7311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368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89;p1">
            <a:extLst>
              <a:ext uri="{FF2B5EF4-FFF2-40B4-BE49-F238E27FC236}">
                <a16:creationId xmlns:a16="http://schemas.microsoft.com/office/drawing/2014/main" xmlns="" id="{5CEBB6A0-B3E4-48C9-8813-3FDB4F783863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01154" y="1"/>
            <a:ext cx="1428717" cy="99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">
            <a:extLst>
              <a:ext uri="{FF2B5EF4-FFF2-40B4-BE49-F238E27FC236}">
                <a16:creationId xmlns:a16="http://schemas.microsoft.com/office/drawing/2014/main" xmlns="" id="{C4476BE1-8DA2-4B69-8870-24D61DF04B9F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130" y="47078"/>
            <a:ext cx="1277316" cy="945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4C8C-226B-419C-B946-47CE8A31DDD7}" type="datetimeFigureOut">
              <a:rPr lang="en-IN" smtClean="0"/>
              <a:pPr/>
              <a:t>25.4.20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455C-E986-4C73-8D81-56931A8296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3243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10F815-D530-4614-922A-FE20E16E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12" y="22642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SIGNING UP and INSTALLATION of WEBEX MEETINGS Application Using DESKTOP OR LAPTOP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05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5212"/>
            <a:ext cx="10515600" cy="984739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Webex</a:t>
            </a:r>
            <a:r>
              <a:rPr lang="en-US" sz="3200" b="1" dirty="0"/>
              <a:t> Desktop application Software will get down loaded into your System, install the application into your system.</a:t>
            </a:r>
            <a:endParaRPr lang="en-IN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1AB58D-1453-44CA-BDC1-18065C415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212"/>
            <a:ext cx="12192000" cy="43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863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5212"/>
            <a:ext cx="10515600" cy="984739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Webex</a:t>
            </a:r>
            <a:r>
              <a:rPr lang="en-US" sz="3200" b="1" dirty="0"/>
              <a:t> Desktop application Icon will be created on your desktop. Click to open the app.</a:t>
            </a:r>
            <a:endParaRPr lang="en-I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57349D-A3AF-4533-BEC3-5F96894A0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671"/>
            <a:ext cx="12192000" cy="46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81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5212"/>
            <a:ext cx="10515600" cy="984739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Webex</a:t>
            </a:r>
            <a:r>
              <a:rPr lang="en-US" sz="3200" b="1" dirty="0"/>
              <a:t> Desktop application will open type your registered email at the </a:t>
            </a:r>
            <a:r>
              <a:rPr lang="en-US" sz="3200" b="1" dirty="0">
                <a:solidFill>
                  <a:srgbClr val="FF0000"/>
                </a:solidFill>
              </a:rPr>
              <a:t>Email address </a:t>
            </a:r>
            <a:r>
              <a:rPr lang="en-US" sz="3200" b="1" dirty="0"/>
              <a:t>and click </a:t>
            </a:r>
            <a:r>
              <a:rPr lang="en-US" sz="3200" b="1" dirty="0">
                <a:solidFill>
                  <a:srgbClr val="FF0000"/>
                </a:solidFill>
              </a:rPr>
              <a:t>next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B5EF9A-458F-480D-9EFF-64C51120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690562"/>
            <a:ext cx="6657975" cy="42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67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5212"/>
            <a:ext cx="10515600" cy="984739"/>
          </a:xfrm>
        </p:spPr>
        <p:txBody>
          <a:bodyPr>
            <a:normAutofit/>
          </a:bodyPr>
          <a:lstStyle/>
          <a:p>
            <a:r>
              <a:rPr lang="en-US" sz="3200" b="1" dirty="0"/>
              <a:t>Type your registered </a:t>
            </a:r>
            <a:r>
              <a:rPr lang="en-US" sz="3200" b="1" dirty="0">
                <a:solidFill>
                  <a:srgbClr val="FF0000"/>
                </a:solidFill>
              </a:rPr>
              <a:t>password </a:t>
            </a:r>
            <a:r>
              <a:rPr lang="en-US" sz="3200" b="1" dirty="0"/>
              <a:t>to </a:t>
            </a:r>
            <a:r>
              <a:rPr lang="en-US" sz="3200" b="1" dirty="0" err="1"/>
              <a:t>Webex</a:t>
            </a:r>
            <a:r>
              <a:rPr lang="en-US" sz="3200" b="1" dirty="0"/>
              <a:t> application.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BC8639-EBFF-4460-A45E-69575A26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2" y="661987"/>
            <a:ext cx="6696075" cy="45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5212"/>
            <a:ext cx="10515600" cy="984739"/>
          </a:xfrm>
        </p:spPr>
        <p:txBody>
          <a:bodyPr>
            <a:normAutofit/>
          </a:bodyPr>
          <a:lstStyle/>
          <a:p>
            <a:r>
              <a:rPr lang="en-US" sz="3200" b="1" dirty="0"/>
              <a:t>Know your are ready for joining the meeting.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A327CA-C7C5-43D7-87AC-F74DB5BC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2" y="773722"/>
            <a:ext cx="6583680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95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5212"/>
            <a:ext cx="10515600" cy="984739"/>
          </a:xfrm>
        </p:spPr>
        <p:txBody>
          <a:bodyPr>
            <a:normAutofit/>
          </a:bodyPr>
          <a:lstStyle/>
          <a:p>
            <a:r>
              <a:rPr lang="en-US" sz="3200" b="1" dirty="0"/>
              <a:t>Enter the given </a:t>
            </a:r>
            <a:r>
              <a:rPr lang="en-US" sz="3200" b="1" dirty="0">
                <a:solidFill>
                  <a:srgbClr val="FF0000"/>
                </a:solidFill>
              </a:rPr>
              <a:t>meeting ID </a:t>
            </a:r>
            <a:r>
              <a:rPr lang="en-US" sz="3200" b="1" dirty="0"/>
              <a:t>on the above and click enter. Know you will be in the meeting room.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873023-C064-412E-B774-0187A124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689316"/>
            <a:ext cx="6037605" cy="49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23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xmlns="" id="{108924C9-65BA-449C-83D3-9753BBBB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954157"/>
            <a:ext cx="11723893" cy="47566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5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Open a Browser and type the URL” https://www.webex.co.in” and a page will open as shown above, Click at </a:t>
            </a:r>
            <a:r>
              <a:rPr lang="en-US" sz="3200" b="1" dirty="0">
                <a:solidFill>
                  <a:srgbClr val="FF0000"/>
                </a:solidFill>
              </a:rPr>
              <a:t>Sign up now ,its free.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65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58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The above page will display in the email address box Type your </a:t>
            </a:r>
            <a:r>
              <a:rPr lang="en-US" sz="3200" b="1" dirty="0">
                <a:solidFill>
                  <a:srgbClr val="FF0000"/>
                </a:solidFill>
              </a:rPr>
              <a:t>email address </a:t>
            </a:r>
            <a:r>
              <a:rPr lang="en-US" sz="3200" b="1" dirty="0"/>
              <a:t>and click </a:t>
            </a:r>
            <a:r>
              <a:rPr lang="en-US" sz="3200" b="1" dirty="0">
                <a:solidFill>
                  <a:srgbClr val="FF0000"/>
                </a:solidFill>
              </a:rPr>
              <a:t>sign up </a:t>
            </a:r>
            <a:r>
              <a:rPr lang="en-US" sz="3200" b="1" dirty="0"/>
              <a:t>button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17C13A-D407-4C92-827F-097C9F03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874"/>
            <a:ext cx="12192000" cy="453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90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9281"/>
            <a:ext cx="10515600" cy="120210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The above page will display , Suppose your name is </a:t>
            </a:r>
            <a:r>
              <a:rPr lang="en-US" sz="3200" b="1" dirty="0">
                <a:solidFill>
                  <a:srgbClr val="00B0F0"/>
                </a:solidFill>
              </a:rPr>
              <a:t>“</a:t>
            </a:r>
            <a:r>
              <a:rPr lang="en-US" sz="3200" b="1" dirty="0" err="1">
                <a:solidFill>
                  <a:srgbClr val="00B0F0"/>
                </a:solidFill>
              </a:rPr>
              <a:t>Sivakant</a:t>
            </a:r>
            <a:r>
              <a:rPr lang="en-US" sz="3200" b="1" dirty="0">
                <a:solidFill>
                  <a:srgbClr val="00B0F0"/>
                </a:solidFill>
              </a:rPr>
              <a:t> Pratap” </a:t>
            </a:r>
            <a:r>
              <a:rPr lang="en-US" sz="3200" b="1" dirty="0"/>
              <a:t>Type your </a:t>
            </a:r>
            <a:r>
              <a:rPr lang="en-US" sz="3200" b="1" dirty="0">
                <a:solidFill>
                  <a:srgbClr val="FF0000"/>
                </a:solidFill>
              </a:rPr>
              <a:t>First name :SIVAKANT </a:t>
            </a:r>
            <a:r>
              <a:rPr lang="en-US" sz="3200" b="1" dirty="0"/>
              <a:t>and </a:t>
            </a:r>
            <a:r>
              <a:rPr lang="en-US" sz="3200" b="1" dirty="0">
                <a:solidFill>
                  <a:srgbClr val="FF0000"/>
                </a:solidFill>
              </a:rPr>
              <a:t>Last name: PRATAP </a:t>
            </a:r>
            <a:r>
              <a:rPr lang="en-US" sz="3200" b="1" dirty="0"/>
              <a:t>and click continue button given below.</a:t>
            </a:r>
            <a:endParaRPr lang="en-IN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C5A14A-6D23-4F8E-8D7A-28DC5556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009"/>
            <a:ext cx="12192000" cy="46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10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9281"/>
            <a:ext cx="10767646" cy="120210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The above page will display and link for registration will receive to your registered mail. Know open your mail and open the </a:t>
            </a:r>
            <a:r>
              <a:rPr lang="en-US" sz="3200" b="1" dirty="0" err="1"/>
              <a:t>webex</a:t>
            </a:r>
            <a:r>
              <a:rPr lang="en-US" sz="3200" b="1" dirty="0"/>
              <a:t> link at inbox.</a:t>
            </a:r>
            <a:endParaRPr lang="en-I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910185-E3F6-41A8-9040-5B3A8A7B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77"/>
            <a:ext cx="12192000" cy="46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63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2672"/>
            <a:ext cx="10515600" cy="1097279"/>
          </a:xfrm>
        </p:spPr>
        <p:txBody>
          <a:bodyPr>
            <a:normAutofit/>
          </a:bodyPr>
          <a:lstStyle/>
          <a:p>
            <a:r>
              <a:rPr lang="en-US" sz="3200" b="1" dirty="0"/>
              <a:t>Open your mail and Click the </a:t>
            </a:r>
            <a:r>
              <a:rPr lang="en-US" sz="3200" b="1" dirty="0">
                <a:solidFill>
                  <a:srgbClr val="FF0000"/>
                </a:solidFill>
              </a:rPr>
              <a:t>“Create password” </a:t>
            </a:r>
            <a:r>
              <a:rPr lang="en-US" sz="3200" b="1" dirty="0"/>
              <a:t>to create login password to cisco </a:t>
            </a:r>
            <a:r>
              <a:rPr lang="en-US" sz="3200" b="1" dirty="0" err="1"/>
              <a:t>webex</a:t>
            </a:r>
            <a:r>
              <a:rPr lang="en-US" sz="3200" b="1" dirty="0"/>
              <a:t> meetings.</a:t>
            </a:r>
            <a:endParaRPr lang="en-IN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8B04AD-855F-4F81-8C3F-E87513D9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984739"/>
            <a:ext cx="11268075" cy="45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58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2672"/>
            <a:ext cx="10515600" cy="109727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Type the </a:t>
            </a:r>
            <a:r>
              <a:rPr lang="en-US" sz="3200" b="1" dirty="0">
                <a:solidFill>
                  <a:srgbClr val="FF0000"/>
                </a:solidFill>
              </a:rPr>
              <a:t>password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0000"/>
                </a:solidFill>
              </a:rPr>
              <a:t>confirm password </a:t>
            </a:r>
            <a:r>
              <a:rPr lang="en-US" sz="3200" b="1" dirty="0"/>
              <a:t>to suit the password policy and click continue button. With this your registration process will complete.</a:t>
            </a:r>
            <a:endParaRPr lang="en-I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514624-E667-455F-8DE7-0C5C82BE5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147763"/>
            <a:ext cx="11210925" cy="41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51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54F81-B52F-466D-BE14-8D5DEDCA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Installing </a:t>
            </a:r>
            <a:r>
              <a:rPr lang="en-US" b="1" dirty="0" err="1">
                <a:solidFill>
                  <a:srgbClr val="FF0000"/>
                </a:solidFill>
              </a:rPr>
              <a:t>Webex</a:t>
            </a:r>
            <a:r>
              <a:rPr lang="en-US" b="1" dirty="0">
                <a:solidFill>
                  <a:srgbClr val="FF0000"/>
                </a:solidFill>
              </a:rPr>
              <a:t> Desktop App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01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9FF69B-A7BD-4D4D-80DC-2EEFD986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2672"/>
            <a:ext cx="10515600" cy="1097279"/>
          </a:xfrm>
        </p:spPr>
        <p:txBody>
          <a:bodyPr>
            <a:normAutofit/>
          </a:bodyPr>
          <a:lstStyle/>
          <a:p>
            <a:r>
              <a:rPr lang="en-US" sz="3200" b="1" dirty="0"/>
              <a:t>Click the </a:t>
            </a:r>
            <a:r>
              <a:rPr lang="en-US" sz="3200" b="1" dirty="0">
                <a:solidFill>
                  <a:srgbClr val="FF0000"/>
                </a:solidFill>
              </a:rPr>
              <a:t>“Download Desktop App</a:t>
            </a:r>
            <a:r>
              <a:rPr lang="en-US" sz="3200" b="1" dirty="0"/>
              <a:t>” on the same page ever you created the password on the link sent to your mail.</a:t>
            </a:r>
            <a:endParaRPr lang="en-I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2DAD25-0174-4840-8F2A-476D0065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984739"/>
            <a:ext cx="11268075" cy="45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430182"/>
      </p:ext>
    </p:extLst>
  </p:cSld>
  <p:clrMapOvr>
    <a:masterClrMapping/>
  </p:clrMapOvr>
</p:sld>
</file>

<file path=ppt/theme/theme1.xml><?xml version="1.0" encoding="utf-8"?>
<a:theme xmlns:a="http://schemas.openxmlformats.org/drawingml/2006/main" name="IRISE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IRISET TEMPLATE</Template>
  <TotalTime>93</TotalTime>
  <Words>283</Words>
  <Application>Microsoft Office PowerPoint</Application>
  <PresentationFormat>Custom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IRISET TEMPLATE</vt:lpstr>
      <vt:lpstr>SIGNING UP and INSTALLATION of WEBEX MEETINGS Application Using DESKTOP OR LAPTOP</vt:lpstr>
      <vt:lpstr>Open a Browser and type the URL” https://www.webex.co.in” and a page will open as shown above, Click at Sign up now ,its free.</vt:lpstr>
      <vt:lpstr>The above page will display in the email address box Type your email address and click sign up button</vt:lpstr>
      <vt:lpstr>The above page will display , Suppose your name is “Sivakant Pratap” Type your First name :SIVAKANT and Last name: PRATAP and click continue button given below.</vt:lpstr>
      <vt:lpstr>The above page will display and link for registration will receive to your registered mail. Know open your mail and open the webex link at inbox.</vt:lpstr>
      <vt:lpstr>Open your mail and Click the “Create password” to create login password to cisco webex meetings.</vt:lpstr>
      <vt:lpstr>Type the password and confirm password to suit the password policy and click continue button. With this your registration process will complete.</vt:lpstr>
      <vt:lpstr> Installing Webex Desktop App</vt:lpstr>
      <vt:lpstr>Click the “Download Desktop App” on the same page ever you created the password on the link sent to your mail.</vt:lpstr>
      <vt:lpstr>Webex Desktop application Software will get down loaded into your System, install the application into your system.</vt:lpstr>
      <vt:lpstr>Webex Desktop application Icon will be created on your desktop. Click to open the app.</vt:lpstr>
      <vt:lpstr>Webex Desktop application will open type your registered email at the Email address and click next </vt:lpstr>
      <vt:lpstr>Type your registered password to Webex application.</vt:lpstr>
      <vt:lpstr>Know your are ready for joining the meeting.</vt:lpstr>
      <vt:lpstr>Enter the given meeting ID on the above and click enter. Know you will be in the meeting room.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SIGNING UP  TO WEBEX MEETINGS</dc:title>
  <dc:creator>mohana krishna</dc:creator>
  <cp:lastModifiedBy>pc</cp:lastModifiedBy>
  <cp:revision>10</cp:revision>
  <dcterms:created xsi:type="dcterms:W3CDTF">2020-04-25T01:19:37Z</dcterms:created>
  <dcterms:modified xsi:type="dcterms:W3CDTF">2020-04-25T03:15:11Z</dcterms:modified>
</cp:coreProperties>
</file>